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75" r:id="rId3"/>
    <p:sldId id="273" r:id="rId4"/>
    <p:sldId id="274" r:id="rId5"/>
    <p:sldId id="276" r:id="rId6"/>
    <p:sldId id="277"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7" autoAdjust="0"/>
  </p:normalViewPr>
  <p:slideViewPr>
    <p:cSldViewPr>
      <p:cViewPr varScale="1">
        <p:scale>
          <a:sx n="111" d="100"/>
          <a:sy n="111" d="100"/>
        </p:scale>
        <p:origin x="-1110" y="-90"/>
      </p:cViewPr>
      <p:guideLst>
        <p:guide orient="horz" pos="2160"/>
        <p:guide pos="2880"/>
      </p:guideLst>
    </p:cSldViewPr>
  </p:slideViewPr>
  <p:outlineViewPr>
    <p:cViewPr>
      <p:scale>
        <a:sx n="33" d="100"/>
        <a:sy n="33" d="100"/>
      </p:scale>
      <p:origin x="42" y="355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482F411-5D06-4025-97F7-D751784FB0A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555848-06E6-4EEF-A5FA-7998EAAFBA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B088C0-AE30-4F69-AEB8-C578E551A6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D9B87B-BE9D-41EE-B946-C61D0D4B5AA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75C4A-D271-4417-9B7F-00E1FFEE8A2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30D6B0-936D-4EBE-9F14-E960DFE1F60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591D5D-38BC-45BD-8A77-DE85EE959BC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939B68-A394-424C-B037-2E49B25F39B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87FCE8-6EEE-4018-92BF-6A5FEB2484A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E0EE75-1194-4E5D-B964-9C5E46C607C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091EFEB-C054-4D6D-BAB5-CD58E1B3A7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4E13994-AA43-437C-BD0A-FCC05431772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457200" y="1066800"/>
            <a:ext cx="8229600" cy="5638800"/>
          </a:xfrm>
        </p:spPr>
        <p:txBody>
          <a:bodyPr>
            <a:normAutofit lnSpcReduction="10000"/>
          </a:bodyPr>
          <a:lstStyle/>
          <a:p>
            <a:pPr marL="0" indent="0">
              <a:buNone/>
            </a:pPr>
            <a:r>
              <a:rPr lang="en-US" sz="4000" dirty="0" smtClean="0"/>
              <a:t>I recommend that your pitch presentation </a:t>
            </a:r>
            <a:r>
              <a:rPr lang="en-US" sz="4000" dirty="0" smtClean="0"/>
              <a:t>includes </a:t>
            </a:r>
            <a:r>
              <a:rPr lang="en-US" sz="4000" dirty="0" smtClean="0"/>
              <a:t>some version of the following </a:t>
            </a:r>
            <a:r>
              <a:rPr lang="en-US" sz="4000" dirty="0" smtClean="0"/>
              <a:t>slides</a:t>
            </a:r>
            <a:r>
              <a:rPr lang="en-US" sz="4000" dirty="0" smtClean="0"/>
              <a:t>, with the appropriate information filled in. Feel free to modify them as needed, adding pictures and other information. Of course change the visual style to match your presentation. Ask me if you have any questions!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smtClean="0"/>
              <a:t>Name of your Pitch game</a:t>
            </a:r>
            <a:endParaRPr lang="en-US" dirty="0"/>
          </a:p>
        </p:txBody>
      </p:sp>
      <p:sp>
        <p:nvSpPr>
          <p:cNvPr id="7171" name="Rectangle 3"/>
          <p:cNvSpPr>
            <a:spLocks noGrp="1" noChangeArrowheads="1"/>
          </p:cNvSpPr>
          <p:nvPr>
            <p:ph idx="1"/>
          </p:nvPr>
        </p:nvSpPr>
        <p:spPr>
          <a:xfrm>
            <a:off x="457200" y="2057400"/>
            <a:ext cx="8229600" cy="4389120"/>
          </a:xfrm>
        </p:spPr>
        <p:txBody>
          <a:bodyPr>
            <a:normAutofit/>
          </a:bodyPr>
          <a:lstStyle/>
          <a:p>
            <a:pPr>
              <a:buNone/>
            </a:pPr>
            <a:r>
              <a:rPr lang="en-US" sz="4000" dirty="0" smtClean="0"/>
              <a:t>Genre</a:t>
            </a:r>
            <a:r>
              <a:rPr lang="en-US" sz="4000" dirty="0"/>
              <a:t>: </a:t>
            </a:r>
            <a:endParaRPr lang="en-US" sz="4000" dirty="0" smtClean="0"/>
          </a:p>
          <a:p>
            <a:pPr>
              <a:buNone/>
            </a:pPr>
            <a:r>
              <a:rPr lang="en-US" sz="4000" dirty="0" smtClean="0"/>
              <a:t>Players: </a:t>
            </a:r>
            <a:endParaRPr lang="en-US" sz="4000" dirty="0"/>
          </a:p>
          <a:p>
            <a:pPr>
              <a:buNone/>
            </a:pPr>
            <a:r>
              <a:rPr lang="en-US" sz="4000" dirty="0"/>
              <a:t>Target Audience</a:t>
            </a:r>
            <a:r>
              <a:rPr lang="en-US" sz="4000" dirty="0" smtClean="0"/>
              <a:t>:</a:t>
            </a:r>
            <a:endParaRPr lang="en-US" sz="4000" dirty="0"/>
          </a:p>
          <a:p>
            <a:pPr>
              <a:buNone/>
            </a:pPr>
            <a:r>
              <a:rPr lang="en-US" sz="4000" dirty="0"/>
              <a:t>Release Date</a:t>
            </a:r>
            <a:r>
              <a:rPr lang="en-US" sz="4000" dirty="0" smtClean="0"/>
              <a:t>:</a:t>
            </a:r>
          </a:p>
          <a:p>
            <a:pPr>
              <a:buNone/>
            </a:pPr>
            <a:r>
              <a:rPr lang="en-US" sz="4000" dirty="0" smtClean="0"/>
              <a:t>Platform(s):</a:t>
            </a:r>
            <a:endParaRPr lang="en-US" sz="4000" dirty="0"/>
          </a:p>
          <a:p>
            <a:endParaRPr lang="en-US" dirty="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smtClean="0"/>
              <a:t>Name of your 1</a:t>
            </a:r>
            <a:r>
              <a:rPr lang="en-US" baseline="30000" dirty="0" smtClean="0"/>
              <a:t>st</a:t>
            </a:r>
            <a:r>
              <a:rPr lang="en-US" dirty="0" smtClean="0"/>
              <a:t> game</a:t>
            </a:r>
            <a:endParaRPr lang="en-US" dirty="0"/>
          </a:p>
        </p:txBody>
      </p:sp>
      <p:sp>
        <p:nvSpPr>
          <p:cNvPr id="7171" name="Rectangle 3"/>
          <p:cNvSpPr>
            <a:spLocks noGrp="1" noChangeArrowheads="1"/>
          </p:cNvSpPr>
          <p:nvPr>
            <p:ph idx="1"/>
          </p:nvPr>
        </p:nvSpPr>
        <p:spPr>
          <a:xfrm>
            <a:off x="457200" y="2057400"/>
            <a:ext cx="8229600" cy="4389120"/>
          </a:xfrm>
        </p:spPr>
        <p:txBody>
          <a:bodyPr>
            <a:normAutofit/>
          </a:bodyPr>
          <a:lstStyle/>
          <a:p>
            <a:pPr>
              <a:buNone/>
            </a:pPr>
            <a:r>
              <a:rPr lang="en-US" sz="4000" dirty="0" smtClean="0"/>
              <a:t>Genre</a:t>
            </a:r>
            <a:r>
              <a:rPr lang="en-US" sz="4000" dirty="0"/>
              <a:t>: </a:t>
            </a:r>
            <a:endParaRPr lang="en-US" sz="4000" dirty="0" smtClean="0"/>
          </a:p>
          <a:p>
            <a:pPr>
              <a:buNone/>
            </a:pPr>
            <a:r>
              <a:rPr lang="en-US" sz="4000" dirty="0" smtClean="0"/>
              <a:t>Release </a:t>
            </a:r>
            <a:r>
              <a:rPr lang="en-US" sz="4000" dirty="0"/>
              <a:t>Date</a:t>
            </a:r>
            <a:r>
              <a:rPr lang="en-US" sz="4000" dirty="0" smtClean="0"/>
              <a:t>:</a:t>
            </a:r>
          </a:p>
          <a:p>
            <a:pPr>
              <a:buNone/>
            </a:pPr>
            <a:r>
              <a:rPr lang="en-US" sz="4000" dirty="0" smtClean="0"/>
              <a:t>Platform(s):</a:t>
            </a:r>
          </a:p>
          <a:p>
            <a:pPr>
              <a:buNone/>
            </a:pPr>
            <a:r>
              <a:rPr lang="en-US" sz="4000" dirty="0" smtClean="0"/>
              <a:t>Lessons Learned:</a:t>
            </a:r>
            <a:endParaRPr lang="en-US" sz="4000" dirty="0"/>
          </a:p>
          <a:p>
            <a:endParaRPr lang="en-US" dirty="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smtClean="0"/>
              <a:t>Name of your 2</a:t>
            </a:r>
            <a:r>
              <a:rPr lang="en-US" baseline="30000" dirty="0" smtClean="0"/>
              <a:t>nd</a:t>
            </a:r>
            <a:r>
              <a:rPr lang="en-US" dirty="0" smtClean="0"/>
              <a:t> game</a:t>
            </a:r>
            <a:endParaRPr lang="en-US" dirty="0"/>
          </a:p>
        </p:txBody>
      </p:sp>
      <p:sp>
        <p:nvSpPr>
          <p:cNvPr id="7171" name="Rectangle 3"/>
          <p:cNvSpPr>
            <a:spLocks noGrp="1" noChangeArrowheads="1"/>
          </p:cNvSpPr>
          <p:nvPr>
            <p:ph idx="1"/>
          </p:nvPr>
        </p:nvSpPr>
        <p:spPr>
          <a:xfrm>
            <a:off x="457200" y="2057400"/>
            <a:ext cx="8229600" cy="4389120"/>
          </a:xfrm>
        </p:spPr>
        <p:txBody>
          <a:bodyPr>
            <a:normAutofit/>
          </a:bodyPr>
          <a:lstStyle/>
          <a:p>
            <a:pPr>
              <a:buNone/>
            </a:pPr>
            <a:r>
              <a:rPr lang="en-US" sz="4000" dirty="0" smtClean="0"/>
              <a:t>Genre</a:t>
            </a:r>
            <a:r>
              <a:rPr lang="en-US" sz="4000" dirty="0"/>
              <a:t>: </a:t>
            </a:r>
            <a:endParaRPr lang="en-US" sz="4000" dirty="0" smtClean="0"/>
          </a:p>
          <a:p>
            <a:pPr>
              <a:buNone/>
            </a:pPr>
            <a:r>
              <a:rPr lang="en-US" sz="4000" dirty="0" smtClean="0"/>
              <a:t>Release </a:t>
            </a:r>
            <a:r>
              <a:rPr lang="en-US" sz="4000" dirty="0"/>
              <a:t>Date</a:t>
            </a:r>
            <a:r>
              <a:rPr lang="en-US" sz="4000" dirty="0" smtClean="0"/>
              <a:t>:</a:t>
            </a:r>
          </a:p>
          <a:p>
            <a:pPr>
              <a:buNone/>
            </a:pPr>
            <a:r>
              <a:rPr lang="en-US" sz="4000" dirty="0" smtClean="0"/>
              <a:t>Platform(s):</a:t>
            </a:r>
          </a:p>
          <a:p>
            <a:pPr>
              <a:buNone/>
            </a:pPr>
            <a:r>
              <a:rPr lang="en-US" sz="4000" dirty="0" smtClean="0"/>
              <a:t>Lessons Learned:</a:t>
            </a:r>
            <a:endParaRPr lang="en-US" sz="4000" dirty="0"/>
          </a:p>
          <a:p>
            <a:endParaRPr lang="en-US" dirty="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smtClean="0"/>
              <a:t>Organizational Chart</a:t>
            </a:r>
            <a:endParaRPr lang="en-US" dirty="0"/>
          </a:p>
        </p:txBody>
      </p:sp>
      <p:sp>
        <p:nvSpPr>
          <p:cNvPr id="7171" name="Rectangle 3"/>
          <p:cNvSpPr>
            <a:spLocks noGrp="1" noChangeArrowheads="1"/>
          </p:cNvSpPr>
          <p:nvPr>
            <p:ph idx="1"/>
          </p:nvPr>
        </p:nvSpPr>
        <p:spPr>
          <a:xfrm>
            <a:off x="457200" y="2057400"/>
            <a:ext cx="8229600" cy="4389120"/>
          </a:xfrm>
        </p:spPr>
        <p:txBody>
          <a:bodyPr>
            <a:normAutofit/>
          </a:bodyPr>
          <a:lstStyle/>
          <a:p>
            <a:pPr>
              <a:buNone/>
            </a:pPr>
            <a:r>
              <a:rPr lang="en-US" sz="4000" dirty="0" smtClean="0"/>
              <a:t>Include some visual representation of the people in your game studio, and their roles</a:t>
            </a:r>
            <a:endParaRPr lang="en-US" sz="4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smtClean="0"/>
              <a:t>Game Idea</a:t>
            </a:r>
            <a:endParaRPr lang="en-US" dirty="0"/>
          </a:p>
        </p:txBody>
      </p:sp>
      <p:sp>
        <p:nvSpPr>
          <p:cNvPr id="7171" name="Rectangle 3"/>
          <p:cNvSpPr>
            <a:spLocks noGrp="1" noChangeArrowheads="1"/>
          </p:cNvSpPr>
          <p:nvPr>
            <p:ph idx="1"/>
          </p:nvPr>
        </p:nvSpPr>
        <p:spPr>
          <a:xfrm>
            <a:off x="457200" y="2057400"/>
            <a:ext cx="8229600" cy="4389120"/>
          </a:xfrm>
        </p:spPr>
        <p:txBody>
          <a:bodyPr>
            <a:normAutofit/>
          </a:bodyPr>
          <a:lstStyle/>
          <a:p>
            <a:pPr>
              <a:buNone/>
            </a:pPr>
            <a:r>
              <a:rPr lang="en-US" sz="4000" dirty="0" smtClean="0"/>
              <a:t>Spend several slides describing your game idea. Cover things like:</a:t>
            </a:r>
          </a:p>
          <a:p>
            <a:r>
              <a:rPr lang="en-US" sz="2400" dirty="0" smtClean="0"/>
              <a:t> </a:t>
            </a:r>
            <a:r>
              <a:rPr lang="en-US" sz="2400" b="1" dirty="0" smtClean="0"/>
              <a:t>Gameplay</a:t>
            </a:r>
            <a:r>
              <a:rPr lang="en-US" sz="2400" dirty="0" smtClean="0"/>
              <a:t> – what is it like to play this game?</a:t>
            </a:r>
          </a:p>
          <a:p>
            <a:r>
              <a:rPr lang="en-US" sz="2400" dirty="0" smtClean="0"/>
              <a:t> </a:t>
            </a:r>
            <a:r>
              <a:rPr lang="en-US" sz="2400" b="1" dirty="0" smtClean="0"/>
              <a:t>Art</a:t>
            </a:r>
            <a:r>
              <a:rPr lang="en-US" sz="2400" dirty="0" smtClean="0"/>
              <a:t> – what does this game look like?</a:t>
            </a:r>
          </a:p>
          <a:p>
            <a:r>
              <a:rPr lang="en-US" sz="2400" dirty="0" smtClean="0"/>
              <a:t> </a:t>
            </a:r>
            <a:r>
              <a:rPr lang="en-US" sz="2400" b="1" dirty="0" smtClean="0"/>
              <a:t>Engineering</a:t>
            </a:r>
            <a:r>
              <a:rPr lang="en-US" sz="2400" dirty="0" smtClean="0"/>
              <a:t> – What game engine will you use?</a:t>
            </a:r>
          </a:p>
          <a:p>
            <a:r>
              <a:rPr lang="en-US" sz="2400" dirty="0" smtClean="0"/>
              <a:t> </a:t>
            </a:r>
            <a:r>
              <a:rPr lang="en-US" sz="2400" b="1" dirty="0" smtClean="0"/>
              <a:t>Schedule</a:t>
            </a:r>
            <a:r>
              <a:rPr lang="en-US" sz="2400" dirty="0" smtClean="0"/>
              <a:t> – When will you be done?</a:t>
            </a:r>
          </a:p>
          <a:p>
            <a:r>
              <a:rPr lang="en-US" sz="2400" dirty="0" smtClean="0"/>
              <a:t> </a:t>
            </a:r>
            <a:r>
              <a:rPr lang="en-US" sz="2400" b="1" dirty="0" smtClean="0"/>
              <a:t>Budget</a:t>
            </a:r>
            <a:r>
              <a:rPr lang="en-US" sz="2400" dirty="0" smtClean="0"/>
              <a:t> – How much will it cost (with details), and how much do you expect to profit?</a:t>
            </a:r>
            <a:endParaRPr lang="en-US" sz="24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416</TotalTime>
  <Words>194</Words>
  <Application>Microsoft Office PowerPoint</Application>
  <PresentationFormat>On-screen Show (4:3)</PresentationFormat>
  <Paragraphs>26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Flow</vt:lpstr>
      <vt:lpstr>Slide 1</vt:lpstr>
      <vt:lpstr>Name of your Pitch game</vt:lpstr>
      <vt:lpstr>Name of your 1st game</vt:lpstr>
      <vt:lpstr>Name of your 2nd game</vt:lpstr>
      <vt:lpstr>Organizational Chart</vt:lpstr>
      <vt:lpstr>Game Idea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Digital Element;Ira Fay</dc:creator>
  <cp:lastModifiedBy>Ira Fay</cp:lastModifiedBy>
  <cp:revision>24</cp:revision>
  <dcterms:created xsi:type="dcterms:W3CDTF">2012-12-05T05:59:56Z</dcterms:created>
  <dcterms:modified xsi:type="dcterms:W3CDTF">2013-01-21T22:21:37Z</dcterms:modified>
</cp:coreProperties>
</file>